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A129-4CA0-4495-BEFB-DA587B963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9318C-D531-46DA-8A78-1772797FF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30C2-2119-4315-ACBD-D5FED06E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CA8C-B275-43DC-A578-976838DE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5E72F-458E-4C80-8468-6B0B55FA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8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D6E4-4AD3-4D48-AE71-415BB52A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66D37-9330-4C2A-AF82-087709C9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D2C43-F939-4BC8-B768-9C66FA972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A0104-EE17-4810-B6D1-3579F9BE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D9FDA-9064-4938-9A79-F3F35F4A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9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81867-2D38-4926-B46D-185CA6398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58D97-8976-4F24-BB89-7F20AEDB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81300-E4FB-4E5A-BBAC-728FD654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A74D0-D854-48F8-A96B-154428DE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A471-FED5-453F-8BEE-40CE9D54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0DDC-70EA-4148-A68B-D9DF779D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03B6-D4B3-4B48-B11A-52E763C6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DC7DC-8E8B-4039-8B74-E40DB2A6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26B61-6AEA-4927-BCBF-29648C93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96CA-9F59-44F8-AA33-9A4DC91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12C2-C58D-4350-81DF-D886F157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4E8E-5789-4297-B281-929EA729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ADE50-EFD3-4565-B148-C51D2515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427BD-0ABC-48F4-B781-5CA916B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031C-3E32-4FF7-A5CC-9C371B94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6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932F-8C6C-420A-B280-10BDB702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1D14-0053-4A40-89DB-FDB15608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4D6C-252A-4B9D-AF4F-C14A8EF14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E4864-631F-418A-9249-D0719B9E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22BB9-2754-4528-BEFD-3BFE2E53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A7819-5D3D-48F6-91F0-29244F88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E069-1C18-487C-BFC1-244CCCED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7559D-2EE4-4694-B3B6-7B719881E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298DE-F6B1-42D2-A69A-391A9FDB0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1AA1D-7BCE-4A54-96CF-673DD3DB7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556E7-1A36-40BD-9D18-AF214AE9B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C55DC-C435-4B2D-81F2-79E499FF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2107B-18F7-4C0E-9229-4EACE482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B9673-B1C3-43F4-BF02-9D2348E4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72B3-FF66-4141-9224-FF42BF62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1E871-1BA2-4D95-A430-493E2321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6BF5-1199-45A3-A686-8B3A53CB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D8023-1AA5-4FA7-84AB-576C158A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0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9D459-B322-4E7E-8090-ADCF1605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1EB54-5687-4CE0-8DBC-4CFEC349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6CDB-3784-46BF-A784-FD3290E2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A498-127B-4F4C-B7D4-3704D68D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4D72-7EBF-402F-9877-5D3A58316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3848D-62B9-4D6C-B909-A2D032250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3240-5950-4A5F-8348-0441EBEE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1297B-B444-4A49-8509-A25BB66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C5E2A-2B0C-4C55-92A9-863D4C19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5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E9F2-BD36-43AB-AE3E-4B5ACB3C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CF08B-4901-48D4-AD05-9AEE4DA1A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C1D5F-BCB6-467B-B079-8319FF588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70E2C-60FA-480F-83DE-3308818A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ADE51-CA73-40A2-A43C-8746FB02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3E08F-2E61-4250-8B66-B0F3F97A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9886B-BAC6-4285-9C88-AD83130E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14AE8-3D88-455C-BEE2-416F12A6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8E45-A0B3-4216-B74D-97EAE200D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6515-DAEA-48B3-B95B-44BFBE72FC3F}" type="datetimeFigureOut">
              <a:rPr lang="en-US" smtClean="0"/>
              <a:t>05/24/19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4E5BB-074E-434C-9223-9EC20474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61ED7-636B-4507-8B42-FDFD2B1F6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2508F-9949-42D8-BBC3-D09FA5A87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3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gn in the middle of a forest&#10;&#10;Description automatically generated">
            <a:extLst>
              <a:ext uri="{FF2B5EF4-FFF2-40B4-BE49-F238E27FC236}">
                <a16:creationId xmlns:a16="http://schemas.microsoft.com/office/drawing/2014/main" id="{62A1CDF4-6E4B-44AE-9CC1-B45E3AF15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3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ree, outdoor, ground&#10;&#10;Description automatically generated">
            <a:extLst>
              <a:ext uri="{FF2B5EF4-FFF2-40B4-BE49-F238E27FC236}">
                <a16:creationId xmlns:a16="http://schemas.microsoft.com/office/drawing/2014/main" id="{376DA38C-C6C5-4B37-A1B3-F94A3C9AC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6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DDA916-63F3-4B96-8DBE-E5EDD3B49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hoto, different, showing, outdoor&#10;&#10;Description automatically generated">
            <a:extLst>
              <a:ext uri="{FF2B5EF4-FFF2-40B4-BE49-F238E27FC236}">
                <a16:creationId xmlns:a16="http://schemas.microsoft.com/office/drawing/2014/main" id="{089D1380-5CCD-47F1-B027-49CB12ED3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33DF2-89F4-4B5E-ACD2-B607A70C8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589055-F988-4DBB-B829-02445423A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4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0A46B2-EE98-4443-8BE5-49F34A02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173841-ACBE-46C4-8E6C-7B33D4AB2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03260-B057-449D-9806-3A6AEAD07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Tuğberk Göç</dc:creator>
  <cp:lastModifiedBy>Tuğberk Göç</cp:lastModifiedBy>
  <cp:revision>1</cp:revision>
  <dcterms:created xsi:type="dcterms:W3CDTF">2019-05-24T17:15:02Z</dcterms:created>
  <dcterms:modified xsi:type="dcterms:W3CDTF">2019-05-24T17:19:32Z</dcterms:modified>
</cp:coreProperties>
</file>